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7"/>
  </p:notesMasterIdLst>
  <p:sldIdLst>
    <p:sldId id="257" r:id="rId5"/>
    <p:sldId id="256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704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3, 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iDb5S-CZDKCLPKZeN0zNfXb-PD4bE60U" TargetMode="External"/><Relationship Id="rId13" Type="http://schemas.openxmlformats.org/officeDocument/2006/relationships/hyperlink" Target="https://www.youtube.com/watch?v=LCoCrY9F7Os&amp;t=1s&amp;index=2&amp;list=PL1f5HcskdtSIfUSBnZU1GoWGb3S_ULqee" TargetMode="External"/><Relationship Id="rId18" Type="http://schemas.openxmlformats.org/officeDocument/2006/relationships/hyperlink" Target="https://www.youtube.com/playlist?list=PLiDb5S-CZDKAbOn_rhjnVq_WOo6Y1F8Xt" TargetMode="External"/><Relationship Id="rId26" Type="http://schemas.openxmlformats.org/officeDocument/2006/relationships/hyperlink" Target="https://www.youtube.com/user/18dkings06/playlists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playlist?list=PL1f5HcskdtSLtbCdh7fq9Mivcb2f_pZLJ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hyperlink" Target="https://docs.google.com/presentation/d/e/2PACX-1vTTHzWi_jCiaJ57_hoIdfu1CQNL7tTlgqbbDm9q2ERWYPCgMtvpfwP_MHmWH7j4w1HfzBUiHIol9b1x/pub?start=false&amp;loop=false&amp;delayms=3000&amp;slide=id.g4a3fef78a0_0_0" TargetMode="External"/><Relationship Id="rId29" Type="http://schemas.openxmlformats.org/officeDocument/2006/relationships/hyperlink" Target="https://www.youtube.com/playlist?list=PL8NnJIpJ_xqqwmg5tkA4aq6KCYfguVNe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QSMS0J6JbrK9fA74RqpVHkzH14qvaPYH" TargetMode="External"/><Relationship Id="rId11" Type="http://schemas.openxmlformats.org/officeDocument/2006/relationships/hyperlink" Target="https://www.youtube.com/playlist?list=PLiDb5S-CZDKCGeKmPcEu97k4-Iv9KZ-T1" TargetMode="Externa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23" Type="http://schemas.openxmlformats.org/officeDocument/2006/relationships/hyperlink" Target="https://www.youtube.com/playlist?list=PLDF6C47957339251E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s://www.youtube.com/playlist?list=PL7rY7kSoZW-6w5RQuA9optxmZXTUS4Aa9" TargetMode="External"/><Relationship Id="rId19" Type="http://schemas.openxmlformats.org/officeDocument/2006/relationships/hyperlink" Target="https://www.youtube.com/playlist?list=PLRgEBBofOp7TBA4xgSbFUjY5gileoqkO-" TargetMode="External"/><Relationship Id="rId31" Type="http://schemas.openxmlformats.org/officeDocument/2006/relationships/hyperlink" Target="https://www.youtube.com/playlist?list=PL7rY7kSoZW-6fa3fzA7rTCCI_Lum0aJj6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playlist?list=PLJnn5H8Y_tYE3LdXoJIG_azMC2l5TjCON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1.png"/><Relationship Id="rId27" Type="http://schemas.openxmlformats.org/officeDocument/2006/relationships/hyperlink" Target="https://www.youtube.com/playlist?list=PLDOY4YOH6ANlrqo6ONEv5axTJIw9PUO7Q" TargetMode="External"/><Relationship Id="rId3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16" y="471340"/>
            <a:ext cx="8520600" cy="841800"/>
          </a:xfrm>
        </p:spPr>
        <p:txBody>
          <a:bodyPr/>
          <a:lstStyle/>
          <a:p>
            <a:r>
              <a:rPr lang="en-GB" b="1" dirty="0" smtClean="0"/>
              <a:t>Here are some more workouts to try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045029" y="1436915"/>
            <a:ext cx="7716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You must start the PP slide show:​</a:t>
            </a:r>
          </a:p>
          <a:p>
            <a:pPr fontAlgn="base"/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Click Slide Show tab​</a:t>
            </a:r>
          </a:p>
          <a:p>
            <a:pPr fontAlgn="base"/>
            <a:r>
              <a:rPr lang="en-US" sz="2800" dirty="0"/>
              <a:t>Click From Beginning​</a:t>
            </a:r>
          </a:p>
          <a:p>
            <a:pPr fontAlgn="base"/>
            <a:r>
              <a:rPr lang="en-US" sz="2800" dirty="0"/>
              <a:t>Move to Slide 2​</a:t>
            </a:r>
          </a:p>
          <a:p>
            <a:pPr fontAlgn="base"/>
            <a:r>
              <a:rPr lang="en-US" sz="2800" dirty="0"/>
              <a:t>Click on the links</a:t>
            </a:r>
          </a:p>
        </p:txBody>
      </p:sp>
    </p:spTree>
    <p:extLst>
      <p:ext uri="{BB962C8B-B14F-4D97-AF65-F5344CB8AC3E}">
        <p14:creationId xmlns:p14="http://schemas.microsoft.com/office/powerpoint/2010/main" val="951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75" y="63650"/>
            <a:ext cx="666000" cy="54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907" y="3838198"/>
            <a:ext cx="514950" cy="520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449575" y="1002100"/>
            <a:ext cx="8217600" cy="3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452750" y="1587325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52750" y="2134163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452750" y="2725238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 flipH="1">
            <a:off x="4572000" y="402250"/>
            <a:ext cx="2700" cy="4461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4549" y="97350"/>
            <a:ext cx="583575" cy="5648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4735375" y="97350"/>
            <a:ext cx="3207900" cy="281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0B5C9"/>
                    </a:gs>
                    <a:gs pos="50000">
                      <a:srgbClr val="003CFF"/>
                    </a:gs>
                    <a:gs pos="100000">
                      <a:srgbClr val="60B5C9"/>
                    </a:gs>
                  </a:gsLst>
                  <a:lin ang="5400012" scaled="0"/>
                </a:gradFill>
                <a:latin typeface="Holtwood One SC"/>
              </a:rPr>
              <a:t>Video Sets</a:t>
            </a:r>
          </a:p>
        </p:txBody>
      </p:sp>
      <p:sp>
        <p:nvSpPr>
          <p:cNvPr id="63" name="Google Shape;63;p13"/>
          <p:cNvSpPr txBox="1"/>
          <p:nvPr/>
        </p:nvSpPr>
        <p:spPr>
          <a:xfrm>
            <a:off x="1163750" y="375450"/>
            <a:ext cx="3234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Darebee Workout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You’ve seen the workouts!  This offers full video of entire workout to easily follow the workout. 33 videos.</a:t>
            </a:r>
            <a:endParaRPr sz="1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275" y="325050"/>
            <a:ext cx="666000" cy="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163750" y="966550"/>
            <a:ext cx="28905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Super Seven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Seven skill based challenges using a variety of equipment available in most gyms!</a:t>
            </a:r>
            <a:endParaRPr sz="1000"/>
          </a:p>
        </p:txBody>
      </p:sp>
      <p:sp>
        <p:nvSpPr>
          <p:cNvPr id="66" name="Google Shape;66;p13"/>
          <p:cNvSpPr txBox="1"/>
          <p:nvPr/>
        </p:nvSpPr>
        <p:spPr>
          <a:xfrm>
            <a:off x="5419300" y="391300"/>
            <a:ext cx="3148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Let’s Dance</a:t>
            </a:r>
            <a:r>
              <a:rPr lang="en" sz="1200"/>
              <a:t> - Ben Pirillo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Ben’s legendary videos range from light to vigorous activity, from seated to tons of movement.</a:t>
            </a:r>
            <a:endParaRPr sz="1000"/>
          </a:p>
        </p:txBody>
      </p:sp>
      <p:sp>
        <p:nvSpPr>
          <p:cNvPr id="67" name="Google Shape;67;p13"/>
          <p:cNvSpPr txBox="1"/>
          <p:nvPr/>
        </p:nvSpPr>
        <p:spPr>
          <a:xfrm>
            <a:off x="5419300" y="2082475"/>
            <a:ext cx="33858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Themed HIIT Workouts</a:t>
            </a:r>
            <a:r>
              <a:rPr lang="en" sz="1200"/>
              <a:t> - Glenn Higgins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Glenn Higgins Fitness brings us workouts from Spiderman to the Avengers!</a:t>
            </a:r>
            <a:endParaRPr sz="1000"/>
          </a:p>
        </p:txBody>
      </p:sp>
      <p:sp>
        <p:nvSpPr>
          <p:cNvPr id="68" name="Google Shape;68;p13"/>
          <p:cNvSpPr txBox="1"/>
          <p:nvPr/>
        </p:nvSpPr>
        <p:spPr>
          <a:xfrm>
            <a:off x="1163750" y="1508313"/>
            <a:ext cx="3464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Physical Activity Videos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set includes a number of “Would You Rather” videos and fun videos like the “Cha Cha Slide” with a basketball.</a:t>
            </a:r>
            <a:endParaRPr sz="1000"/>
          </a:p>
        </p:txBody>
      </p:sp>
      <p:sp>
        <p:nvSpPr>
          <p:cNvPr id="69" name="Google Shape;69;p13"/>
          <p:cNvSpPr txBox="1"/>
          <p:nvPr/>
        </p:nvSpPr>
        <p:spPr>
          <a:xfrm>
            <a:off x="5419300" y="955025"/>
            <a:ext cx="3362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Dance It Out</a:t>
            </a:r>
            <a:r>
              <a:rPr lang="en" sz="1200"/>
              <a:t> - Ross Chakrian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Designed specifically for K-2, these are easy to follow and great to get younger students moving and grooving!</a:t>
            </a:r>
            <a:endParaRPr sz="1000"/>
          </a:p>
        </p:txBody>
      </p:sp>
      <p:sp>
        <p:nvSpPr>
          <p:cNvPr id="70" name="Google Shape;70;p13"/>
          <p:cNvSpPr txBox="1"/>
          <p:nvPr/>
        </p:nvSpPr>
        <p:spPr>
          <a:xfrm>
            <a:off x="5419300" y="1488800"/>
            <a:ext cx="3282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3"/>
              </a:rPr>
              <a:t>Jump Rope Skills</a:t>
            </a:r>
            <a:r>
              <a:rPr lang="en" sz="1200"/>
              <a:t> - Ross Chakrian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These “Jump Rope Skills to the Beat” are a terrific way to teach jump rope skills. </a:t>
            </a:r>
            <a:endParaRPr sz="1000"/>
          </a:p>
        </p:txBody>
      </p:sp>
      <p:sp>
        <p:nvSpPr>
          <p:cNvPr id="71" name="Google Shape;71;p13"/>
          <p:cNvSpPr txBox="1"/>
          <p:nvPr/>
        </p:nvSpPr>
        <p:spPr>
          <a:xfrm>
            <a:off x="639125" y="-19925"/>
            <a:ext cx="4044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Note: All of the below are ready to use in the gym!!  Use whole class w/ a projector or some may be able to be used in stations with devices.</a:t>
            </a:r>
            <a:endParaRPr sz="900" b="1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25" y="1067113"/>
            <a:ext cx="495900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61525" y="456951"/>
            <a:ext cx="495900" cy="49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6300" y="2187575"/>
            <a:ext cx="495900" cy="4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9013" y="1114825"/>
            <a:ext cx="583600" cy="4004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3"/>
          <p:cNvSpPr txBox="1"/>
          <p:nvPr/>
        </p:nvSpPr>
        <p:spPr>
          <a:xfrm>
            <a:off x="1163750" y="2093075"/>
            <a:ext cx="3439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8"/>
              </a:rPr>
              <a:t>PhysEd School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From Scarves to Noodles, this 16 video playlist covers many activities, plus locomotor skills and pathways. </a:t>
            </a:r>
            <a:endParaRPr sz="100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25" y="1627385"/>
            <a:ext cx="495900" cy="49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4025" y="2203711"/>
            <a:ext cx="495900" cy="49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9013" y="1649688"/>
            <a:ext cx="583600" cy="4004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3"/>
          <p:cNvSpPr/>
          <p:nvPr/>
        </p:nvSpPr>
        <p:spPr>
          <a:xfrm>
            <a:off x="1391000" y="4921700"/>
            <a:ext cx="6370200" cy="18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0B5C9"/>
              </a:gs>
              <a:gs pos="50000">
                <a:srgbClr val="003CFF"/>
              </a:gs>
              <a:gs pos="100000">
                <a:srgbClr val="60B5C9"/>
              </a:gs>
            </a:gsLst>
            <a:lin ang="5400012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</a:rPr>
              <a:t>Check out </a:t>
            </a:r>
            <a:r>
              <a:rPr lang="en" sz="1000" b="1" u="sng" dirty="0">
                <a:solidFill>
                  <a:srgbClr val="FFFFFF"/>
                </a:solidFill>
              </a:rPr>
              <a:t>cbhpe.org/projector</a:t>
            </a:r>
            <a:r>
              <a:rPr lang="en" sz="1000" b="1" dirty="0">
                <a:solidFill>
                  <a:srgbClr val="FFFFFF"/>
                </a:solidFill>
              </a:rPr>
              <a:t> for tons of additional ready-to-use projector activities.</a:t>
            </a:r>
            <a:endParaRPr sz="1000" b="1" dirty="0">
              <a:solidFill>
                <a:srgbClr val="FFFFFF"/>
              </a:solidFill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452750" y="3258638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5419300" y="2683338"/>
            <a:ext cx="3507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9"/>
              </a:rPr>
              <a:t>Southdown PE Physical Snacks</a:t>
            </a:r>
            <a:r>
              <a:rPr lang="en" sz="1200"/>
              <a:t> - Lynn Hefele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Physical snacks videos with students provide quick movement boosts</a:t>
            </a:r>
            <a:endParaRPr sz="1000"/>
          </a:p>
        </p:txBody>
      </p:sp>
      <p:sp>
        <p:nvSpPr>
          <p:cNvPr id="83" name="Google Shape;83;p13"/>
          <p:cNvSpPr txBox="1"/>
          <p:nvPr/>
        </p:nvSpPr>
        <p:spPr>
          <a:xfrm>
            <a:off x="5419300" y="3284025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0"/>
              </a:rPr>
              <a:t>PE Physical Snacks and HIIT Workouts</a:t>
            </a:r>
            <a:r>
              <a:rPr lang="en" sz="1200"/>
              <a:t> </a:t>
            </a:r>
            <a:r>
              <a:rPr lang="en" sz="1000"/>
              <a:t>- combines the 2 above resources into one file.</a:t>
            </a:r>
            <a:endParaRPr sz="1000"/>
          </a:p>
        </p:txBody>
      </p:sp>
      <p:cxnSp>
        <p:nvCxnSpPr>
          <p:cNvPr id="84" name="Google Shape;84;p13"/>
          <p:cNvCxnSpPr/>
          <p:nvPr/>
        </p:nvCxnSpPr>
        <p:spPr>
          <a:xfrm>
            <a:off x="444550" y="3838200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21">
            <a:alphaModFix/>
          </a:blip>
          <a:srcRect t="12155" b="1015"/>
          <a:stretch/>
        </p:blipFill>
        <p:spPr>
          <a:xfrm>
            <a:off x="4709634" y="2760950"/>
            <a:ext cx="583575" cy="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11751" y="3316636"/>
            <a:ext cx="806799" cy="4411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3"/>
          <p:cNvSpPr txBox="1"/>
          <p:nvPr/>
        </p:nvSpPr>
        <p:spPr>
          <a:xfrm>
            <a:off x="1163750" y="2652900"/>
            <a:ext cx="2890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3"/>
              </a:rPr>
              <a:t>Agility Ladders</a:t>
            </a:r>
            <a:r>
              <a:rPr lang="en" sz="1200"/>
              <a:t> - Matt Pomeroy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40 outstanding videos using agility ladders.  Includes slow motion to improve the learning.</a:t>
            </a:r>
            <a:endParaRPr sz="10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8100" y="2755363"/>
            <a:ext cx="423429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50815" y="3305412"/>
            <a:ext cx="514960" cy="4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163750" y="3204775"/>
            <a:ext cx="3372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6"/>
              </a:rPr>
              <a:t>Minute to Win It Timers</a:t>
            </a:r>
            <a:r>
              <a:rPr lang="en" sz="1200"/>
              <a:t> - </a:t>
            </a:r>
            <a:r>
              <a:rPr lang="en" sz="1000"/>
              <a:t>over 300 different timers!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7"/>
              </a:rPr>
              <a:t>Minute to Win It Challenges</a:t>
            </a:r>
            <a:r>
              <a:rPr lang="en" sz="1200"/>
              <a:t> </a:t>
            </a:r>
            <a:r>
              <a:rPr lang="en" sz="1000"/>
              <a:t>108 challenges explained</a:t>
            </a:r>
            <a:endParaRPr sz="100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40175" y="3887862"/>
            <a:ext cx="583575" cy="423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3"/>
          <p:cNvSpPr txBox="1"/>
          <p:nvPr/>
        </p:nvSpPr>
        <p:spPr>
          <a:xfrm>
            <a:off x="1163375" y="3758225"/>
            <a:ext cx="32829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</a:rPr>
              <a:t>Throwing Targets</a:t>
            </a:r>
            <a:r>
              <a:rPr lang="en" sz="1200"/>
              <a:t> - Many Contributors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Videos can be used for overhand throw skill development and in other creative ways.</a:t>
            </a:r>
            <a:endParaRPr sz="1000"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5426200" y="3806200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9"/>
              </a:rPr>
              <a:t>You Choose-Student Choice</a:t>
            </a:r>
            <a:r>
              <a:rPr lang="en" sz="1200"/>
              <a:t> </a:t>
            </a:r>
            <a:r>
              <a:rPr lang="en" sz="1000"/>
              <a:t>- Awesome activities from Eric Turrill</a:t>
            </a:r>
            <a:endParaRPr sz="1000"/>
          </a:p>
        </p:txBody>
      </p:sp>
      <p:cxnSp>
        <p:nvCxnSpPr>
          <p:cNvPr id="94" name="Google Shape;94;p13"/>
          <p:cNvCxnSpPr/>
          <p:nvPr/>
        </p:nvCxnSpPr>
        <p:spPr>
          <a:xfrm>
            <a:off x="452750" y="4358350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3"/>
          <p:cNvSpPr txBox="1"/>
          <p:nvPr/>
        </p:nvSpPr>
        <p:spPr>
          <a:xfrm>
            <a:off x="1163375" y="4387088"/>
            <a:ext cx="3148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</a:rPr>
              <a:t>Projector Activities</a:t>
            </a:r>
            <a:r>
              <a:rPr lang="en" sz="1200" dirty="0"/>
              <a:t> - Drew Burris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Drew offers a variety of creative videos to get kids moving.</a:t>
            </a:r>
            <a:endParaRPr sz="1000" dirty="0"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8025" y="4405775"/>
            <a:ext cx="583575" cy="5676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5426050" y="4313975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1"/>
              </a:rPr>
              <a:t>Student Choice Videos</a:t>
            </a:r>
            <a:r>
              <a:rPr lang="en" sz="1200"/>
              <a:t> </a:t>
            </a:r>
            <a:r>
              <a:rPr lang="en" sz="1000"/>
              <a:t>- Awesome activities from Mike Ginicola</a:t>
            </a:r>
            <a:endParaRPr sz="1000"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708588" y="4415781"/>
            <a:ext cx="583575" cy="44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A140F6A68C447B821782A610FA418" ma:contentTypeVersion="10" ma:contentTypeDescription="Create a new document." ma:contentTypeScope="" ma:versionID="1ea42407a92a1d574710e00c31e3636f">
  <xsd:schema xmlns:xsd="http://www.w3.org/2001/XMLSchema" xmlns:xs="http://www.w3.org/2001/XMLSchema" xmlns:p="http://schemas.microsoft.com/office/2006/metadata/properties" xmlns:ns2="a8257536-124e-4620-92bf-761aafd6182e" xmlns:ns3="e0eec112-f205-4dad-bdd1-c42dedca88f4" targetNamespace="http://schemas.microsoft.com/office/2006/metadata/properties" ma:root="true" ma:fieldsID="bdb2bbb4447890869afeb4cfcba2262e" ns2:_="" ns3:_="">
    <xsd:import namespace="a8257536-124e-4620-92bf-761aafd6182e"/>
    <xsd:import namespace="e0eec112-f205-4dad-bdd1-c42dedca8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7536-124e-4620-92bf-761aafd61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ec112-f205-4dad-bdd1-c42dedca8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8E3B5-47C4-49AE-B7CA-F27E1E3D22E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1acd78b-2b07-4db5-a140-d97c059ae836"/>
    <ds:schemaRef ds:uri="864356de-2038-4887-a8fa-7a81dc0ac94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C204C-333F-49B6-BEEC-D1FAB3BA3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CF28B-CE45-426E-8FFF-079304C2BB19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397</Words>
  <Application>Microsoft Office PowerPoint</Application>
  <PresentationFormat>On-screen Show (16:9)</PresentationFormat>
  <Paragraphs>39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Austin</vt:lpstr>
      <vt:lpstr>Here are some more workouts to 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Jeffries</cp:lastModifiedBy>
  <cp:revision>3</cp:revision>
  <dcterms:modified xsi:type="dcterms:W3CDTF">2020-06-03T09:14:06Z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0x010100659A140F6A68C447B821782A610FA418</vt:lpwstr>
  </property>
</Properties>
</file>